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7" r:id="rId3"/>
    <p:sldId id="258" r:id="rId4"/>
    <p:sldId id="259" r:id="rId5"/>
    <p:sldId id="260" r:id="rId6"/>
    <p:sldId id="261" r:id="rId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375"/>
    <p:restoredTop sz="94704"/>
  </p:normalViewPr>
  <p:slideViewPr>
    <p:cSldViewPr snapToGrid="0" snapToObjects="1">
      <p:cViewPr varScale="1">
        <p:scale>
          <a:sx n="105" d="100"/>
          <a:sy n="105" d="100"/>
        </p:scale>
        <p:origin x="216" y="10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8C3D256-C8B1-2D43-B89D-62DDDE4B4F60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F48695E-26C7-B843-864E-3A91F8A6A92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727420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9408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899671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81784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37246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408301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7F48695E-26C7-B843-864E-3A91F8A6A920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414932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8ABB432-2ED2-0F47-BC49-F00EB77E59F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789B846-F993-664A-AE3E-83B2F1F6759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8FD380B-25F8-474C-AEB1-E9465BD2ABD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563357-F73A-5746-A244-821A4BD9E9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461F9A6-75F4-BD4A-AAF6-91043AEC51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47862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FB044C-68E7-FE42-9595-6B93ECBF7CC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0A0BE55-30C5-9442-87A2-B100143890B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D6D64A1-A4BC-5444-9145-FE6C8D6C31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FCA89E-3AA4-DE4E-A43F-05855642D5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C8430D-22A6-3049-8C41-791DE5881D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489880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04BA072-9B35-DF4F-8DA4-61D2242EC74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10912A-BCC5-0F41-B69E-0ED781249F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CE00732-A424-4A4D-9B2E-B15C6D59B5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B4285-55E9-064E-85CF-656626353B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19673ED-9F50-A94F-9202-1521FBB17D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210040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066140B-C50A-D54A-8B42-CB6BF634831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C6BB032-FC8D-6243-99E9-B9ED2D683A7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7D9F9B-F149-0C4D-B4AC-2623C9ACE85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F6ACD01-993C-104A-BEBD-8F69DAD3F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66A92CD-D94B-FA45-9562-9F557CA4CA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829394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49979B-A65C-DC4C-9057-E8D4224CD7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8C4F4D-E9F3-304A-90BA-604FD2DF2D8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B2A9D89-E91E-0F4C-BC47-83396BF4D8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5DC8336-9AC7-224C-945A-64FBAA6193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7A23036-27D5-1C43-9F9C-4DBF9B2E9A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503972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86C671C-52F0-EF46-B367-2E294D4C3A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826A0E-098D-704D-8E65-CF9E115B81D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94DF8BF-2276-C54A-A22B-80D28576C2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3DC23863-0755-1D41-B02D-4BEE030CE68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C60FEE-6EA0-7C40-849F-B9C79CF9B96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778BC7-F179-0B4B-9668-737D2ADAFF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31705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3A216AC-F8F9-EA44-BDF3-FBE846D1DC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5BFCA79-CDD2-7B43-83AA-A468808F484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AC44E97-8B81-3742-B700-083E54FF54D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ED256799-260F-B64A-9E66-6A1C4BD9721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3CC101E-5FEB-9347-B927-BA9CDB8772AE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270CB9D-6DB1-C046-8DA6-738E894845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D94972-CB37-CF4A-B397-5DE5D4BCD08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2C1D186-2780-BD4C-AB74-2F74E32F65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97886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40F604-49F2-7E46-8166-F87C0DA16D5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756C372-5B5A-5D47-8864-94127882624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E58F24B-A8AF-6F42-A663-A256DD91CE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F5F3FF3-4563-7645-874C-CD62330FA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873710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57157C7-E74A-6E4A-8412-C8012362CB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65FEEAD7-1C2B-F04B-8CB6-7D8761749BC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FBF59DB-ED28-AC44-8E4E-F5CC900C7BA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99043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708C89-9D0D-914D-832E-C040A47A9F2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3698B3-7D6B-FA44-ACF0-2944FECBCB0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E23245C-40BC-CC46-93EB-5D60423F260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7F40B3A-B830-914F-962A-9C32B6400D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DFD2067-450D-5445-A962-D2CD5E8126C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40C96AB-EEFC-004D-9CD5-87E207AC34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20105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FA3277-E4DE-434B-B571-0414DDD7DE4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D94B5B9-F338-3949-AA43-89F91B08373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D752D41-448D-EE4A-B68B-0D749F030A3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8443EEE-D7AD-8A4B-841F-300B93C7097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4803067-DBE1-4347-8F76-9566AB18F8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129389F-E3D2-7A4A-8AA7-C02DF332A2E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138122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6AA63BC-4E2A-084D-A4FC-C2C668155C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F3A8F76-2EE4-2C4D-8C0D-AE4F722D7DC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98BB99-2D1B-434A-846B-1DF1183016B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D63F5D-374B-BF49-8936-6ABBFC7B3AC8}" type="datetimeFigureOut">
              <a:rPr lang="en-US" smtClean="0"/>
              <a:t>8/6/18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DC2A704-3F9E-1545-A54E-41E766CFF5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0D1218-C09B-8548-A2F8-DEFB6436F5D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0A49A0E-9AC4-4348-8A51-E8AEEB54A2B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45085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12" Type="http://schemas.openxmlformats.org/officeDocument/2006/relationships/image" Target="../media/image10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11" Type="http://schemas.openxmlformats.org/officeDocument/2006/relationships/image" Target="../media/image9.png"/><Relationship Id="rId5" Type="http://schemas.openxmlformats.org/officeDocument/2006/relationships/image" Target="../media/image3.png"/><Relationship Id="rId10" Type="http://schemas.openxmlformats.org/officeDocument/2006/relationships/image" Target="../media/image8.png"/><Relationship Id="rId4" Type="http://schemas.openxmlformats.org/officeDocument/2006/relationships/image" Target="../media/image2.png"/><Relationship Id="rId9" Type="http://schemas.openxmlformats.org/officeDocument/2006/relationships/image" Target="../media/image7.png"/><Relationship Id="rId14" Type="http://schemas.openxmlformats.org/officeDocument/2006/relationships/image" Target="../media/image12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13" Type="http://schemas.openxmlformats.org/officeDocument/2006/relationships/image" Target="../media/image23.png"/><Relationship Id="rId3" Type="http://schemas.openxmlformats.org/officeDocument/2006/relationships/image" Target="../media/image13.png"/><Relationship Id="rId7" Type="http://schemas.openxmlformats.org/officeDocument/2006/relationships/image" Target="../media/image17.png"/><Relationship Id="rId12" Type="http://schemas.openxmlformats.org/officeDocument/2006/relationships/image" Target="../media/image2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6.png"/><Relationship Id="rId11" Type="http://schemas.openxmlformats.org/officeDocument/2006/relationships/image" Target="../media/image21.pn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png"/><Relationship Id="rId14" Type="http://schemas.openxmlformats.org/officeDocument/2006/relationships/image" Target="../media/image2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0.png"/><Relationship Id="rId13" Type="http://schemas.openxmlformats.org/officeDocument/2006/relationships/image" Target="../media/image35.png"/><Relationship Id="rId3" Type="http://schemas.openxmlformats.org/officeDocument/2006/relationships/image" Target="../media/image25.png"/><Relationship Id="rId7" Type="http://schemas.openxmlformats.org/officeDocument/2006/relationships/image" Target="../media/image29.png"/><Relationship Id="rId12" Type="http://schemas.openxmlformats.org/officeDocument/2006/relationships/image" Target="../media/image3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8.png"/><Relationship Id="rId11" Type="http://schemas.openxmlformats.org/officeDocument/2006/relationships/image" Target="../media/image33.png"/><Relationship Id="rId5" Type="http://schemas.openxmlformats.org/officeDocument/2006/relationships/image" Target="../media/image27.png"/><Relationship Id="rId10" Type="http://schemas.openxmlformats.org/officeDocument/2006/relationships/image" Target="../media/image32.png"/><Relationship Id="rId4" Type="http://schemas.openxmlformats.org/officeDocument/2006/relationships/image" Target="../media/image26.png"/><Relationship Id="rId9" Type="http://schemas.openxmlformats.org/officeDocument/2006/relationships/image" Target="../media/image31.png"/><Relationship Id="rId14" Type="http://schemas.openxmlformats.org/officeDocument/2006/relationships/image" Target="../media/image3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13" Type="http://schemas.openxmlformats.org/officeDocument/2006/relationships/image" Target="../media/image47.png"/><Relationship Id="rId3" Type="http://schemas.openxmlformats.org/officeDocument/2006/relationships/image" Target="../media/image37.png"/><Relationship Id="rId7" Type="http://schemas.openxmlformats.org/officeDocument/2006/relationships/image" Target="../media/image41.png"/><Relationship Id="rId12" Type="http://schemas.openxmlformats.org/officeDocument/2006/relationships/image" Target="../media/image4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11" Type="http://schemas.openxmlformats.org/officeDocument/2006/relationships/image" Target="../media/image45.png"/><Relationship Id="rId5" Type="http://schemas.openxmlformats.org/officeDocument/2006/relationships/image" Target="../media/image39.png"/><Relationship Id="rId10" Type="http://schemas.openxmlformats.org/officeDocument/2006/relationships/image" Target="../media/image44.png"/><Relationship Id="rId4" Type="http://schemas.openxmlformats.org/officeDocument/2006/relationships/image" Target="../media/image38.png"/><Relationship Id="rId9" Type="http://schemas.openxmlformats.org/officeDocument/2006/relationships/image" Target="../media/image43.png"/><Relationship Id="rId14" Type="http://schemas.openxmlformats.org/officeDocument/2006/relationships/image" Target="../media/image48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59.png"/><Relationship Id="rId3" Type="http://schemas.openxmlformats.org/officeDocument/2006/relationships/image" Target="../media/image49.png"/><Relationship Id="rId7" Type="http://schemas.openxmlformats.org/officeDocument/2006/relationships/image" Target="../media/image53.png"/><Relationship Id="rId12" Type="http://schemas.openxmlformats.org/officeDocument/2006/relationships/image" Target="../media/image5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11" Type="http://schemas.openxmlformats.org/officeDocument/2006/relationships/image" Target="../media/image57.png"/><Relationship Id="rId5" Type="http://schemas.openxmlformats.org/officeDocument/2006/relationships/image" Target="../media/image51.png"/><Relationship Id="rId10" Type="http://schemas.openxmlformats.org/officeDocument/2006/relationships/image" Target="../media/image56.png"/><Relationship Id="rId4" Type="http://schemas.openxmlformats.org/officeDocument/2006/relationships/image" Target="../media/image50.png"/><Relationship Id="rId9" Type="http://schemas.openxmlformats.org/officeDocument/2006/relationships/image" Target="../media/image55.png"/><Relationship Id="rId14" Type="http://schemas.openxmlformats.org/officeDocument/2006/relationships/image" Target="../media/image60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6.png"/><Relationship Id="rId13" Type="http://schemas.openxmlformats.org/officeDocument/2006/relationships/image" Target="../media/image71.png"/><Relationship Id="rId3" Type="http://schemas.openxmlformats.org/officeDocument/2006/relationships/image" Target="../media/image61.png"/><Relationship Id="rId7" Type="http://schemas.openxmlformats.org/officeDocument/2006/relationships/image" Target="../media/image65.png"/><Relationship Id="rId12" Type="http://schemas.openxmlformats.org/officeDocument/2006/relationships/image" Target="../media/image7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4.png"/><Relationship Id="rId11" Type="http://schemas.openxmlformats.org/officeDocument/2006/relationships/image" Target="../media/image69.png"/><Relationship Id="rId5" Type="http://schemas.openxmlformats.org/officeDocument/2006/relationships/image" Target="../media/image63.png"/><Relationship Id="rId10" Type="http://schemas.openxmlformats.org/officeDocument/2006/relationships/image" Target="../media/image68.png"/><Relationship Id="rId4" Type="http://schemas.openxmlformats.org/officeDocument/2006/relationships/image" Target="../media/image62.png"/><Relationship Id="rId9" Type="http://schemas.openxmlformats.org/officeDocument/2006/relationships/image" Target="../media/image67.png"/><Relationship Id="rId14" Type="http://schemas.openxmlformats.org/officeDocument/2006/relationships/image" Target="../media/image7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8294052-58BF-B049-B477-84754BC8FA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75189" y="464451"/>
            <a:ext cx="3200400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FBCA6C7B-A1C6-9841-ADF3-4CBD2FA479E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2997" y="2457057"/>
            <a:ext cx="3200400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5AA3833-5E26-6748-9578-5B8E09FCDA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80049" y="4457700"/>
            <a:ext cx="3200400" cy="240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ACCB9FE1-E676-F04E-8F69-49E5F7FC41C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89970" y="449580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BBDD56B0-832A-574A-A54B-4F65C44E884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9452" y="2466583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E8762B1-C419-AD47-8F56-5BEC82C537B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0926" y="4455021"/>
            <a:ext cx="3200400" cy="2400300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F92B9DFA-B0A8-404F-BC2B-314A4B77710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55907" y="440067"/>
            <a:ext cx="3200400" cy="2400300"/>
          </a:xfrm>
          <a:prstGeom prst="rect">
            <a:avLst/>
          </a:prstGeom>
        </p:spPr>
      </p:pic>
      <p:pic>
        <p:nvPicPr>
          <p:cNvPr id="28" name="Picture 27">
            <a:extLst>
              <a:ext uri="{FF2B5EF4-FFF2-40B4-BE49-F238E27FC236}">
                <a16:creationId xmlns:a16="http://schemas.microsoft.com/office/drawing/2014/main" id="{E7A385BC-8084-6848-B8D7-E2F6387C278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55907" y="2461225"/>
            <a:ext cx="3200400" cy="2400300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802A19C8-FFFC-E946-AABA-17A292EDD50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55907" y="4455021"/>
            <a:ext cx="3200400" cy="24003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9CAB5B7C-B8CD-F548-A127-7AF3F59253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10888" y="440067"/>
            <a:ext cx="3200400" cy="2400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8872AC4C-77BF-6D4B-8C04-CA3056171430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2362" y="2461225"/>
            <a:ext cx="3200400" cy="2400300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760A55B9-B3EB-DD48-B7F5-06E7D8866EA8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5410" y="4445495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003_001 – </a:t>
            </a:r>
            <a:r>
              <a:rPr lang="en-US" dirty="0" err="1"/>
              <a:t>θ</a:t>
            </a:r>
            <a:r>
              <a:rPr lang="en-US" baseline="-25000" dirty="0" err="1"/>
              <a:t>NP</a:t>
            </a:r>
            <a:endParaRPr lang="en-US" dirty="0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632380D9-551A-F248-8AD7-6DC68EC746D9}"/>
              </a:ext>
            </a:extLst>
          </p:cNvPr>
          <p:cNvSpPr txBox="1"/>
          <p:nvPr/>
        </p:nvSpPr>
        <p:spPr>
          <a:xfrm>
            <a:off x="7283810" y="36933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1000m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87340914-2E94-CD4C-9748-59DE1F0AC2EC}"/>
              </a:ext>
            </a:extLst>
          </p:cNvPr>
          <p:cNvSpPr txBox="1"/>
          <p:nvPr/>
        </p:nvSpPr>
        <p:spPr>
          <a:xfrm>
            <a:off x="4415643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500m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267B65AA-79D1-1546-B9FC-8C02A39D31AD}"/>
              </a:ext>
            </a:extLst>
          </p:cNvPr>
          <p:cNvSpPr txBox="1"/>
          <p:nvPr/>
        </p:nvSpPr>
        <p:spPr>
          <a:xfrm>
            <a:off x="1447800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57B815E-B7B1-C940-956F-B94EB59E5D80}"/>
              </a:ext>
            </a:extLst>
          </p:cNvPr>
          <p:cNvSpPr txBox="1"/>
          <p:nvPr/>
        </p:nvSpPr>
        <p:spPr>
          <a:xfrm>
            <a:off x="9909373" y="36933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1500m</a:t>
            </a:r>
          </a:p>
        </p:txBody>
      </p:sp>
    </p:spTree>
    <p:extLst>
      <p:ext uri="{BB962C8B-B14F-4D97-AF65-F5344CB8AC3E}">
        <p14:creationId xmlns:p14="http://schemas.microsoft.com/office/powerpoint/2010/main" val="375277431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>
            <a:extLst>
              <a:ext uri="{FF2B5EF4-FFF2-40B4-BE49-F238E27FC236}">
                <a16:creationId xmlns:a16="http://schemas.microsoft.com/office/drawing/2014/main" id="{D5E79C0C-021F-2146-9326-80CE322D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38901" y="449580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6D40334-8DE4-6E40-8471-D87139D795A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8901" y="2455867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A397BB42-AA45-3B4E-B0D0-AD973132D2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8901" y="4455008"/>
            <a:ext cx="3200400" cy="2400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650ED855-856D-A146-B72C-2AE67D778E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6722" y="456726"/>
            <a:ext cx="3200400" cy="2400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AB55B8E-18F5-C143-B2E8-550E0B9F8A8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42983" y="2461225"/>
            <a:ext cx="3200400" cy="24003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CE2EF14F-4248-3145-B288-437F7C72A17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36722" y="4462154"/>
            <a:ext cx="3200400" cy="2400300"/>
          </a:xfrm>
          <a:prstGeom prst="rect">
            <a:avLst/>
          </a:prstGeom>
        </p:spPr>
      </p:pic>
      <p:pic>
        <p:nvPicPr>
          <p:cNvPr id="41" name="Picture 40">
            <a:extLst>
              <a:ext uri="{FF2B5EF4-FFF2-40B4-BE49-F238E27FC236}">
                <a16:creationId xmlns:a16="http://schemas.microsoft.com/office/drawing/2014/main" id="{AEB3C8D6-14B4-B741-919C-39DD8672092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75738" y="440067"/>
            <a:ext cx="3200400" cy="2400300"/>
          </a:xfrm>
          <a:prstGeom prst="rect">
            <a:avLst/>
          </a:prstGeom>
        </p:spPr>
      </p:pic>
      <p:pic>
        <p:nvPicPr>
          <p:cNvPr id="44" name="Picture 43">
            <a:extLst>
              <a:ext uri="{FF2B5EF4-FFF2-40B4-BE49-F238E27FC236}">
                <a16:creationId xmlns:a16="http://schemas.microsoft.com/office/drawing/2014/main" id="{133A6934-60A7-4345-BFDD-530D7453DAD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9477" y="2449033"/>
            <a:ext cx="3200400" cy="2400300"/>
          </a:xfrm>
          <a:prstGeom prst="rect">
            <a:avLst/>
          </a:prstGeom>
        </p:spPr>
      </p:pic>
      <p:pic>
        <p:nvPicPr>
          <p:cNvPr id="39" name="Picture 38">
            <a:extLst>
              <a:ext uri="{FF2B5EF4-FFF2-40B4-BE49-F238E27FC236}">
                <a16:creationId xmlns:a16="http://schemas.microsoft.com/office/drawing/2014/main" id="{A99262CA-8F1B-A24A-97E3-45DF484384A6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75738" y="4452641"/>
            <a:ext cx="32004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5EF365AD-DEB6-D54A-9480-06FC0F5374ED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08623" y="449580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003_002 – θ</a:t>
            </a:r>
            <a:r>
              <a:rPr lang="en-US" baseline="-25000" dirty="0"/>
              <a:t>0.33K</a:t>
            </a:r>
            <a:r>
              <a:rPr lang="en-US" dirty="0"/>
              <a:t> 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0E95019-9495-A44C-9A88-58EEC3420F79}"/>
              </a:ext>
            </a:extLst>
          </p:cNvPr>
          <p:cNvSpPr txBox="1"/>
          <p:nvPr/>
        </p:nvSpPr>
        <p:spPr>
          <a:xfrm>
            <a:off x="7283810" y="36933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D84C9B15-D2F6-1347-AFE8-AB7EBAB402B4}"/>
              </a:ext>
            </a:extLst>
          </p:cNvPr>
          <p:cNvSpPr txBox="1"/>
          <p:nvPr/>
        </p:nvSpPr>
        <p:spPr>
          <a:xfrm>
            <a:off x="4415643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500m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628A0102-F8A0-AB48-87DA-EFC45EAAE118}"/>
              </a:ext>
            </a:extLst>
          </p:cNvPr>
          <p:cNvSpPr txBox="1"/>
          <p:nvPr/>
        </p:nvSpPr>
        <p:spPr>
          <a:xfrm>
            <a:off x="1447800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1941B4FC-36A2-DD46-8F5B-35FFBE3DFFD4}"/>
              </a:ext>
            </a:extLst>
          </p:cNvPr>
          <p:cNvSpPr txBox="1"/>
          <p:nvPr/>
        </p:nvSpPr>
        <p:spPr>
          <a:xfrm>
            <a:off x="9909373" y="36933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1500m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7DF46C4-7157-084F-9B83-2990077549C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03145" y="2455867"/>
            <a:ext cx="3200400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FB0175B9-0C37-374D-813F-5CFB65519BC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08623" y="4455008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39672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27416D23-8583-514F-8F10-79B86D7B184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56379" y="456726"/>
            <a:ext cx="3200400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78EE8ECB-4276-6748-B2E0-C3318B6BE4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32640" y="2455867"/>
            <a:ext cx="3200400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AA6FAB90-54C5-BC48-A485-45939B05C8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39831" y="4452641"/>
            <a:ext cx="3200400" cy="2400300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90895376-47AE-8848-B9F3-4A8FA2510A2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37652" y="456726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DC2C920-8427-A343-A289-462059C67B4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30461" y="2455867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0C8ABE08-3947-6442-A032-E298C93908E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29531" y="4452641"/>
            <a:ext cx="3200400" cy="2400300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142178F6-B532-F240-940E-3F33CA7DC77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66288" y="456726"/>
            <a:ext cx="3200400" cy="2400300"/>
          </a:xfrm>
          <a:prstGeom prst="rect">
            <a:avLst/>
          </a:prstGeom>
        </p:spPr>
      </p:pic>
      <p:pic>
        <p:nvPicPr>
          <p:cNvPr id="36" name="Picture 35">
            <a:extLst>
              <a:ext uri="{FF2B5EF4-FFF2-40B4-BE49-F238E27FC236}">
                <a16:creationId xmlns:a16="http://schemas.microsoft.com/office/drawing/2014/main" id="{5B69D11A-643A-A344-950F-F3B2CA8815D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66288" y="2453500"/>
            <a:ext cx="3200400" cy="2400300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68A94DA4-FFF5-7F49-B4CF-16775DF39021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67330" y="4457700"/>
            <a:ext cx="3200400" cy="2400300"/>
          </a:xfrm>
          <a:prstGeom prst="rect">
            <a:avLst/>
          </a:prstGeom>
        </p:spPr>
      </p:pic>
      <p:pic>
        <p:nvPicPr>
          <p:cNvPr id="61" name="Picture 60">
            <a:extLst>
              <a:ext uri="{FF2B5EF4-FFF2-40B4-BE49-F238E27FC236}">
                <a16:creationId xmlns:a16="http://schemas.microsoft.com/office/drawing/2014/main" id="{86403DCC-E30B-0E42-A728-F876947DD3B1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241745" y="456726"/>
            <a:ext cx="3200400" cy="2400300"/>
          </a:xfrm>
          <a:prstGeom prst="rect">
            <a:avLst/>
          </a:prstGeom>
        </p:spPr>
      </p:pic>
      <p:pic>
        <p:nvPicPr>
          <p:cNvPr id="65" name="Picture 64">
            <a:extLst>
              <a:ext uri="{FF2B5EF4-FFF2-40B4-BE49-F238E27FC236}">
                <a16:creationId xmlns:a16="http://schemas.microsoft.com/office/drawing/2014/main" id="{1102B539-AE83-1F41-9ECF-A00BEE6FABB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239440" y="2451133"/>
            <a:ext cx="3200400" cy="2400300"/>
          </a:xfrm>
          <a:prstGeom prst="rect">
            <a:avLst/>
          </a:prstGeom>
        </p:spPr>
      </p:pic>
      <p:pic>
        <p:nvPicPr>
          <p:cNvPr id="40" name="Picture 39">
            <a:extLst>
              <a:ext uri="{FF2B5EF4-FFF2-40B4-BE49-F238E27FC236}">
                <a16:creationId xmlns:a16="http://schemas.microsoft.com/office/drawing/2014/main" id="{F844D94C-48E1-D246-A626-BD81BB3CB30C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246631" y="4454880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003_007 – c</a:t>
            </a:r>
            <a:r>
              <a:rPr lang="en-US" baseline="-25000" dirty="0"/>
              <a:t>xy5000</a:t>
            </a:r>
            <a:r>
              <a:rPr lang="en-US" dirty="0"/>
              <a:t>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35BA096-A9C8-E349-85AC-5F93FE414EAF}"/>
              </a:ext>
            </a:extLst>
          </p:cNvPr>
          <p:cNvSpPr txBox="1"/>
          <p:nvPr/>
        </p:nvSpPr>
        <p:spPr>
          <a:xfrm>
            <a:off x="7283810" y="36933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1000m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0E42B47-290F-1447-A15F-531AD8492DDC}"/>
              </a:ext>
            </a:extLst>
          </p:cNvPr>
          <p:cNvSpPr txBox="1"/>
          <p:nvPr/>
        </p:nvSpPr>
        <p:spPr>
          <a:xfrm>
            <a:off x="4415643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500m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8BBD2C21-DB6E-5645-BC85-F5914A20E46D}"/>
              </a:ext>
            </a:extLst>
          </p:cNvPr>
          <p:cNvSpPr txBox="1"/>
          <p:nvPr/>
        </p:nvSpPr>
        <p:spPr>
          <a:xfrm>
            <a:off x="1447800" y="369332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74499671-0720-2245-A63F-D7A9B645C5FE}"/>
              </a:ext>
            </a:extLst>
          </p:cNvPr>
          <p:cNvSpPr txBox="1"/>
          <p:nvPr/>
        </p:nvSpPr>
        <p:spPr>
          <a:xfrm>
            <a:off x="9909373" y="369332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1500m</a:t>
            </a:r>
          </a:p>
        </p:txBody>
      </p:sp>
    </p:spTree>
    <p:extLst>
      <p:ext uri="{BB962C8B-B14F-4D97-AF65-F5344CB8AC3E}">
        <p14:creationId xmlns:p14="http://schemas.microsoft.com/office/powerpoint/2010/main" val="23221857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BDDC0D9F-78F8-1247-9454-0B6B69A800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187" y="435351"/>
            <a:ext cx="3200400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BF04E410-5810-A14A-B147-ACFF8F911C8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187" y="2485310"/>
            <a:ext cx="3200400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2C589113-94DB-A148-BFC2-F471C8F934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187" y="4482084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003_011 – c</a:t>
            </a:r>
            <a:r>
              <a:rPr lang="en-US" baseline="-25000" dirty="0"/>
              <a:t>z15000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C0F887E-F73C-4740-AF18-A0F9EA21072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6544" y="435351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EAFFAC7F-58CC-7F4D-BDE4-FED4FF395044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6544" y="2485310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5F359A0-2E0F-CD46-95C9-CC96A540A69D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6544" y="4482084"/>
            <a:ext cx="3200400" cy="2400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1BF51BAB-90A6-3F4E-9C66-58437A50ADA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21093" y="435351"/>
            <a:ext cx="3200400" cy="240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321FB899-6038-624C-81A5-AC8FA65F14B9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21093" y="2485310"/>
            <a:ext cx="3200400" cy="2400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C0C1F5B0-F395-7B48-AA8D-0EF1A295018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21093" y="4482084"/>
            <a:ext cx="3200400" cy="2400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8B48316-64DF-BF4C-8CE0-AC3ED8DE5562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65642" y="435351"/>
            <a:ext cx="3200400" cy="2400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270C2E51-255F-2B48-BFEF-C885F2561DD8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59546" y="2485310"/>
            <a:ext cx="3200400" cy="2400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2598495D-848C-4441-BF46-18091C7517A4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53450" y="4487143"/>
            <a:ext cx="3200400" cy="2400300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16EFF7C9-DB2C-FD4F-B6CE-E081143DC663}"/>
              </a:ext>
            </a:extLst>
          </p:cNvPr>
          <p:cNvSpPr txBox="1"/>
          <p:nvPr/>
        </p:nvSpPr>
        <p:spPr>
          <a:xfrm>
            <a:off x="7283810" y="34494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1000m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A19268BC-DF63-6041-B0EF-9E7385B94F59}"/>
              </a:ext>
            </a:extLst>
          </p:cNvPr>
          <p:cNvSpPr txBox="1"/>
          <p:nvPr/>
        </p:nvSpPr>
        <p:spPr>
          <a:xfrm>
            <a:off x="4415643" y="34494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500m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8C957C84-55DC-FF4D-9D52-1D37B379D522}"/>
              </a:ext>
            </a:extLst>
          </p:cNvPr>
          <p:cNvSpPr txBox="1"/>
          <p:nvPr/>
        </p:nvSpPr>
        <p:spPr>
          <a:xfrm>
            <a:off x="1447800" y="34494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08840C8-3467-ED42-860C-157564777D30}"/>
              </a:ext>
            </a:extLst>
          </p:cNvPr>
          <p:cNvSpPr txBox="1"/>
          <p:nvPr/>
        </p:nvSpPr>
        <p:spPr>
          <a:xfrm>
            <a:off x="9909373" y="34494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1500m</a:t>
            </a:r>
          </a:p>
        </p:txBody>
      </p:sp>
    </p:spTree>
    <p:extLst>
      <p:ext uri="{BB962C8B-B14F-4D97-AF65-F5344CB8AC3E}">
        <p14:creationId xmlns:p14="http://schemas.microsoft.com/office/powerpoint/2010/main" val="29843475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6E52CA3E-CD1D-1B4F-B36D-3C44800495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44187" y="438552"/>
            <a:ext cx="3200400" cy="240030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235F2AC-EC8B-664F-9032-DE20CC4F68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44187" y="2485310"/>
            <a:ext cx="3200400" cy="2400300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C35900DE-307F-B249-A26E-ACA33B88BEC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44187" y="4482084"/>
            <a:ext cx="3200400" cy="2400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003_013 – c</a:t>
            </a:r>
            <a:r>
              <a:rPr lang="en-US" baseline="-25000" dirty="0"/>
              <a:t>xy1500+θ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A0F5CBAA-03FF-BE41-A397-F0374517A38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879067" y="438552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D78FF0E-328A-9A4F-AA4E-24969FE3CF4D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79067" y="2485310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137C1B88-D564-E74C-918F-56987669225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79067" y="4482084"/>
            <a:ext cx="3200400" cy="2400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590C3F1-693B-5F49-92B7-7CDFB35CD92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13947" y="438552"/>
            <a:ext cx="3200400" cy="240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4528ED4C-D9EA-064A-A9A1-70F05BC9409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13947" y="2487904"/>
            <a:ext cx="3200400" cy="2400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E6A9C9C-769F-0143-8821-D4C2DBFEF87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13947" y="4482084"/>
            <a:ext cx="3200400" cy="2400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158071D4-9F16-DD40-B393-17C91ACD740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8827" y="438552"/>
            <a:ext cx="3200400" cy="2400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7E60B2A4-F895-9A47-BFB3-96DD50EABD32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48827" y="2485310"/>
            <a:ext cx="3200400" cy="2400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3C04005D-8D92-C04D-9929-68F983731E99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48827" y="4482084"/>
            <a:ext cx="3200400" cy="24003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8B6F1EEE-7EBA-4840-BE5B-680E0A322F81}"/>
              </a:ext>
            </a:extLst>
          </p:cNvPr>
          <p:cNvSpPr txBox="1"/>
          <p:nvPr/>
        </p:nvSpPr>
        <p:spPr>
          <a:xfrm>
            <a:off x="7283810" y="34494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1000m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A78E5AB-A27E-8D47-8850-0375C5638280}"/>
              </a:ext>
            </a:extLst>
          </p:cNvPr>
          <p:cNvSpPr txBox="1"/>
          <p:nvPr/>
        </p:nvSpPr>
        <p:spPr>
          <a:xfrm>
            <a:off x="4415643" y="34494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500m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E0E558C-4035-3046-9FE7-B0BA86518B0A}"/>
              </a:ext>
            </a:extLst>
          </p:cNvPr>
          <p:cNvSpPr txBox="1"/>
          <p:nvPr/>
        </p:nvSpPr>
        <p:spPr>
          <a:xfrm>
            <a:off x="1447800" y="34494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91E86018-7F6D-6D43-815F-944ABC367CBF}"/>
              </a:ext>
            </a:extLst>
          </p:cNvPr>
          <p:cNvSpPr txBox="1"/>
          <p:nvPr/>
        </p:nvSpPr>
        <p:spPr>
          <a:xfrm>
            <a:off x="9909373" y="34494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1500m</a:t>
            </a:r>
          </a:p>
        </p:txBody>
      </p:sp>
    </p:spTree>
    <p:extLst>
      <p:ext uri="{BB962C8B-B14F-4D97-AF65-F5344CB8AC3E}">
        <p14:creationId xmlns:p14="http://schemas.microsoft.com/office/powerpoint/2010/main" val="5546507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AE8AF15-6203-4F42-883A-DB5ED1EDC761}"/>
              </a:ext>
            </a:extLst>
          </p:cNvPr>
          <p:cNvSpPr txBox="1"/>
          <p:nvPr/>
        </p:nvSpPr>
        <p:spPr>
          <a:xfrm>
            <a:off x="0" y="0"/>
            <a:ext cx="12192000" cy="369332"/>
          </a:xfrm>
          <a:prstGeom prst="rect">
            <a:avLst/>
          </a:prstGeom>
          <a:solidFill>
            <a:schemeClr val="bg2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Convective – 003_014 – c</a:t>
            </a:r>
            <a:r>
              <a:rPr lang="en-US" baseline="-25000" dirty="0"/>
              <a:t>z5000+θ</a:t>
            </a:r>
            <a:r>
              <a:rPr lang="en-US" dirty="0"/>
              <a:t> 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A3D5C9F-9DAB-BB42-8BCF-8B6B682F8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768571" y="414168"/>
            <a:ext cx="3200400" cy="240030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D3FB269E-A11B-874B-A135-385F82FD4A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68571" y="2460926"/>
            <a:ext cx="3200400" cy="24003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79873C88-570D-BB4F-A8D5-81F5FEB2F4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8571" y="4457700"/>
            <a:ext cx="3200400" cy="2400300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97A4E2AD-3B1D-F244-98EE-A4929173CC4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03451" y="414168"/>
            <a:ext cx="3200400" cy="2400300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004E930A-580D-B54B-A0A1-46D8BB951110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903451" y="2460926"/>
            <a:ext cx="3200400" cy="2400300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FBF5B7BE-9107-3F4D-9D68-0AA96EB33E4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903451" y="4457700"/>
            <a:ext cx="3200400" cy="2400300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F4268C3E-6921-AF4A-860E-73B3E397CB5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038331" y="414168"/>
            <a:ext cx="3200400" cy="2400300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0EE31A6E-7C58-6D48-872C-1D7C5D5B8EF3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038331" y="2460926"/>
            <a:ext cx="3200400" cy="2400300"/>
          </a:xfrm>
          <a:prstGeom prst="rect">
            <a:avLst/>
          </a:prstGeom>
        </p:spPr>
      </p:pic>
      <p:pic>
        <p:nvPicPr>
          <p:cNvPr id="27" name="Picture 26">
            <a:extLst>
              <a:ext uri="{FF2B5EF4-FFF2-40B4-BE49-F238E27FC236}">
                <a16:creationId xmlns:a16="http://schemas.microsoft.com/office/drawing/2014/main" id="{F11ABF81-07B7-944A-802E-B2513B0C9AA0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3038331" y="4457700"/>
            <a:ext cx="3200400" cy="2400300"/>
          </a:xfrm>
          <a:prstGeom prst="rect">
            <a:avLst/>
          </a:prstGeom>
        </p:spPr>
      </p:pic>
      <p:sp>
        <p:nvSpPr>
          <p:cNvPr id="43" name="TextBox 42">
            <a:extLst>
              <a:ext uri="{FF2B5EF4-FFF2-40B4-BE49-F238E27FC236}">
                <a16:creationId xmlns:a16="http://schemas.microsoft.com/office/drawing/2014/main" id="{F65ACC6B-91A0-0645-8ACC-48EE7534B992}"/>
              </a:ext>
            </a:extLst>
          </p:cNvPr>
          <p:cNvSpPr txBox="1"/>
          <p:nvPr/>
        </p:nvSpPr>
        <p:spPr>
          <a:xfrm>
            <a:off x="7283810" y="34494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1000m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D8CB7698-E45D-954E-B4F8-83DDAE5323A1}"/>
              </a:ext>
            </a:extLst>
          </p:cNvPr>
          <p:cNvSpPr txBox="1"/>
          <p:nvPr/>
        </p:nvSpPr>
        <p:spPr>
          <a:xfrm>
            <a:off x="4415643" y="34494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500m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AC33A1B-2F0B-4D4F-A462-D2F45FAD64B4}"/>
              </a:ext>
            </a:extLst>
          </p:cNvPr>
          <p:cNvSpPr txBox="1"/>
          <p:nvPr/>
        </p:nvSpPr>
        <p:spPr>
          <a:xfrm>
            <a:off x="1447800" y="344948"/>
            <a:ext cx="1032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100m</a:t>
            </a:r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1E3C31C5-E955-7146-93A1-DDA8825F530B}"/>
              </a:ext>
            </a:extLst>
          </p:cNvPr>
          <p:cNvSpPr txBox="1"/>
          <p:nvPr/>
        </p:nvSpPr>
        <p:spPr>
          <a:xfrm>
            <a:off x="9909373" y="344948"/>
            <a:ext cx="114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z = 1500m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A4832D3-A2EB-1546-B345-D6199A1EEA35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70164" y="414168"/>
            <a:ext cx="3200400" cy="240030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FD56FF0-94FE-624A-9C4A-085B72DB4496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7928" y="2459774"/>
            <a:ext cx="3200400" cy="240030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721723F-2597-A94C-840D-45DF57D91917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74636" y="4456548"/>
            <a:ext cx="3200400" cy="2400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207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1110</TotalTime>
  <Words>112</Words>
  <Application>Microsoft Macintosh PowerPoint</Application>
  <PresentationFormat>Widescreen</PresentationFormat>
  <Paragraphs>36</Paragraphs>
  <Slides>6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16.0015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J Mazzaro</dc:creator>
  <cp:lastModifiedBy>Laura J Mazzaro</cp:lastModifiedBy>
  <cp:revision>215</cp:revision>
  <dcterms:created xsi:type="dcterms:W3CDTF">2018-07-28T19:15:45Z</dcterms:created>
  <dcterms:modified xsi:type="dcterms:W3CDTF">2018-08-06T20:12:47Z</dcterms:modified>
</cp:coreProperties>
</file>